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>
        <p:scale>
          <a:sx n="66" d="100"/>
          <a:sy n="66" d="100"/>
        </p:scale>
        <p:origin x="-2250" y="-12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859280"/>
            <a:ext cx="85344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12192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429000"/>
            <a:ext cx="85344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78ABE3C1-DBE1-495D-B57B-2849774B866A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209041"/>
            <a:ext cx="17272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27200" y="1219200"/>
            <a:ext cx="69088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2438401"/>
            <a:ext cx="85344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2192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2192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410268"/>
            <a:ext cx="83312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0400" y="1503680"/>
            <a:ext cx="83312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12192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828800" y="2438400"/>
            <a:ext cx="41656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6197600" y="2438400"/>
            <a:ext cx="41656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2192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12192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828800" y="2819400"/>
            <a:ext cx="41656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197600" y="2819400"/>
            <a:ext cx="41656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2362201"/>
            <a:ext cx="4167717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2359152"/>
            <a:ext cx="4169833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12192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2" y="1676400"/>
            <a:ext cx="37591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002" y="2275840"/>
            <a:ext cx="37591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828800" y="1676400"/>
            <a:ext cx="43688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950720" y="1847088"/>
            <a:ext cx="4120896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0" y="1676400"/>
            <a:ext cx="37592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32000" y="1905000"/>
            <a:ext cx="39624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04000" y="2276856"/>
            <a:ext cx="37592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1295400"/>
            <a:ext cx="85344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2057401"/>
            <a:ext cx="85344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406400" y="6356351"/>
            <a:ext cx="28448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3/7/2016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962400" y="6356351"/>
            <a:ext cx="426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8900160" y="636422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ctr" defTabSz="914400" rtl="1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0" indent="-274320" algn="r" defTabSz="914400" rtl="1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6002" y="4631516"/>
            <a:ext cx="8534400" cy="762000"/>
          </a:xfrm>
        </p:spPr>
        <p:txBody>
          <a:bodyPr>
            <a:normAutofit/>
          </a:bodyPr>
          <a:lstStyle/>
          <a:p>
            <a:pPr algn="ctr"/>
            <a:r>
              <a:rPr lang="he-IL" sz="2800" dirty="0" smtClean="0">
                <a:solidFill>
                  <a:srgbClr val="C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עבור מרכז התמיכה </a:t>
            </a:r>
            <a:r>
              <a:rPr lang="he-IL" sz="2800" dirty="0" smtClean="0">
                <a:solidFill>
                  <a:srgbClr val="C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לסטודנט – מכללת עזריאלי</a:t>
            </a:r>
            <a:endParaRPr lang="en-US" sz="2800" dirty="0">
              <a:solidFill>
                <a:srgbClr val="C00000"/>
              </a:solidFill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pic>
        <p:nvPicPr>
          <p:cNvPr id="4" name="תמונה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702">
            <a:off x="8073417" y="1137750"/>
            <a:ext cx="3118490" cy="20871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97741">
            <a:off x="950632" y="1018161"/>
            <a:ext cx="2880349" cy="2160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202" y="1774016"/>
            <a:ext cx="762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1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e-IL" sz="4800" b="1" dirty="0" smtClean="0">
                <a:solidFill>
                  <a:srgbClr val="C00000"/>
                </a:solidFill>
                <a:latin typeface="Arial Bold" panose="020B0704020202020204" pitchFamily="34" charset="0"/>
              </a:rPr>
              <a:t>לא זכרת שיש לך פגישה ? </a:t>
            </a:r>
            <a:r>
              <a:rPr lang="he-IL" sz="4800" b="1" dirty="0" smtClean="0">
                <a:solidFill>
                  <a:srgbClr val="C00000"/>
                </a:solidFill>
                <a:latin typeface="Arial Bold" panose="020B0704020202020204" pitchFamily="34" charset="0"/>
                <a:sym typeface="Wingdings" panose="05000000000000000000" pitchFamily="2" charset="2"/>
              </a:rPr>
              <a:t></a:t>
            </a:r>
            <a:endParaRPr lang="en-US" sz="4800" b="1" dirty="0">
              <a:solidFill>
                <a:srgbClr val="C00000"/>
              </a:solidFill>
              <a:latin typeface="Arial Bold" panose="020B070402020202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83657" y="2438401"/>
            <a:ext cx="8679543" cy="3294742"/>
          </a:xfrm>
        </p:spPr>
        <p:txBody>
          <a:bodyPr>
            <a:no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he-IL" sz="2000" dirty="0" smtClean="0">
                <a:solidFill>
                  <a:srgbClr val="C00000"/>
                </a:solidFill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מבחינת הסטודנטים: </a:t>
            </a:r>
          </a:p>
          <a:p>
            <a:pPr marL="0" indent="0" algn="r">
              <a:lnSpc>
                <a:spcPct val="100000"/>
              </a:lnSpc>
              <a:buNone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לרבים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מהסטודנטים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ישנן הפרעות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קשב וריכוז,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חלקם הגדול עסוקים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בשגרה היומיומית העמוסה במכללה ובחיי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היומיום,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ובין היתר רשומים לסדנאות, פגישות אישיות, אירועים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ועוד.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כמעט בלתי אפשרי לנהל מעקב אחרי כל המשימות האלה בלי שימוש באמצעי עזר כלשהו... </a:t>
            </a:r>
          </a:p>
          <a:p>
            <a:pPr marL="0" indent="0" algn="r" rtl="1">
              <a:lnSpc>
                <a:spcPct val="100000"/>
              </a:lnSpc>
              <a:buNone/>
            </a:pPr>
            <a:r>
              <a:rPr lang="he-IL" sz="2000" dirty="0" smtClean="0">
                <a:solidFill>
                  <a:srgbClr val="C00000"/>
                </a:solidFill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ומבחינת הרכז/ת:</a:t>
            </a:r>
          </a:p>
          <a:p>
            <a:pPr marL="0" indent="0" algn="r" rtl="1">
              <a:lnSpc>
                <a:spcPct val="100000"/>
              </a:lnSpc>
              <a:buNone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אמנם יש מאגר השומר את פרטי כל הסטודנטים הרשומים למרכז התמיכה, אך אין שום פונקציונליות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ייעודיות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לגביו, כגון שליחת תזכורות לסטודנטים, הודעות על שינויים ועדכונים מסוגים שונים, אישור שיבוץ למרכז </a:t>
            </a: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  <a:sym typeface="Wingdings" panose="05000000000000000000" pitchFamily="2" charset="2"/>
              </a:rPr>
              <a:t>תמיכה וכו'... </a:t>
            </a:r>
            <a:endParaRPr lang="en-US" sz="20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7003" y="1077687"/>
            <a:ext cx="8534400" cy="685800"/>
          </a:xfrm>
        </p:spPr>
        <p:txBody>
          <a:bodyPr>
            <a:noAutofit/>
          </a:bodyPr>
          <a:lstStyle/>
          <a:p>
            <a:pPr rtl="1"/>
            <a:r>
              <a:rPr lang="he-IL" sz="5400" b="1" dirty="0" smtClean="0">
                <a:solidFill>
                  <a:srgbClr val="C00000"/>
                </a:solidFill>
                <a:latin typeface="Arial Bold" panose="020B0704020202020204" pitchFamily="34" charset="0"/>
              </a:rPr>
              <a:t>מה אנו רוצים להשיג?</a:t>
            </a:r>
            <a:endParaRPr lang="en-US" sz="5400" b="1" dirty="0">
              <a:solidFill>
                <a:srgbClr val="C00000"/>
              </a:solidFill>
              <a:latin typeface="Arial Bold" panose="020B07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>
              <a:buFont typeface="Wingdings" panose="05000000000000000000" pitchFamily="2" charset="2"/>
              <a:buChar char="ü"/>
            </a:pPr>
            <a:endParaRPr lang="he-IL" dirty="0" smtClean="0"/>
          </a:p>
          <a:p>
            <a:pPr algn="r" rtl="1">
              <a:buFont typeface="Wingdings" panose="05000000000000000000" pitchFamily="2" charset="2"/>
              <a:buChar char="ü"/>
            </a:pPr>
            <a:endParaRPr lang="he-IL" dirty="0"/>
          </a:p>
          <a:p>
            <a:pPr algn="r" rtl="1">
              <a:buFont typeface="Wingdings" panose="05000000000000000000" pitchFamily="2" charset="2"/>
              <a:buChar char="ü"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ריכוז כל האירועים תחת מערכת מבוזרת אחת.</a:t>
            </a:r>
          </a:p>
          <a:p>
            <a:pPr algn="r" rtl="1">
              <a:buFont typeface="Wingdings" panose="05000000000000000000" pitchFamily="2" charset="2"/>
              <a:buChar char="ü"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מתן אפשרות לשיבוץ עצמי של הסטודנט במערכת השעות של מרכז התמיכה.</a:t>
            </a:r>
          </a:p>
          <a:p>
            <a:pPr algn="r" rtl="1">
              <a:buFont typeface="Wingdings" panose="05000000000000000000" pitchFamily="2" charset="2"/>
              <a:buChar char="ü"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מערכת לזיהוי התנגשויות או חפיפה בין אירועים תלויים...</a:t>
            </a:r>
          </a:p>
          <a:p>
            <a:pPr algn="r" rtl="1">
              <a:buFont typeface="Wingdings" panose="05000000000000000000" pitchFamily="2" charset="2"/>
              <a:buChar char="ü"/>
            </a:pPr>
            <a:r>
              <a:rPr lang="he-IL" sz="20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שליחת תזכורות בצורה אוטומטית/ידנית לסטודנטים על פגישות ושינויים.</a:t>
            </a:r>
          </a:p>
          <a:p>
            <a:pPr marL="0" indent="0" algn="r" rtl="1">
              <a:buNone/>
            </a:pPr>
            <a:endParaRPr lang="he-IL" dirty="0" smtClean="0"/>
          </a:p>
          <a:p>
            <a:pPr algn="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7202" y="1541792"/>
            <a:ext cx="4797198" cy="179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67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rtl="1"/>
            <a:r>
              <a:rPr lang="he-IL" sz="5400" b="1" dirty="0" smtClean="0">
                <a:solidFill>
                  <a:srgbClr val="C00000"/>
                </a:solidFill>
              </a:rPr>
              <a:t>     איך </a:t>
            </a:r>
            <a:r>
              <a:rPr lang="he-IL" sz="5400" b="1" dirty="0" smtClean="0">
                <a:solidFill>
                  <a:srgbClr val="C00000"/>
                </a:solidFill>
              </a:rPr>
              <a:t>זה עובד?</a:t>
            </a:r>
            <a:endParaRPr lang="en-US" sz="54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171" y="2293331"/>
            <a:ext cx="9926719" cy="3599316"/>
          </a:xfrm>
        </p:spPr>
        <p:txBody>
          <a:bodyPr>
            <a:noAutofit/>
          </a:bodyPr>
          <a:lstStyle/>
          <a:p>
            <a:pPr indent="0" algn="ctr" rtl="1">
              <a:buNone/>
            </a:pPr>
            <a:r>
              <a:rPr lang="en-US" sz="24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“</a:t>
            </a:r>
            <a:r>
              <a:rPr lang="en-US" sz="2400" dirty="0" smtClean="0">
                <a:solidFill>
                  <a:srgbClr val="C00000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Remind</a:t>
            </a:r>
            <a:r>
              <a:rPr lang="en-US" sz="2400" dirty="0" smtClean="0">
                <a:solidFill>
                  <a:srgbClr val="FF9966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You</a:t>
            </a:r>
            <a:r>
              <a:rPr lang="en-US" sz="24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”</a:t>
            </a:r>
            <a:r>
              <a:rPr lang="he-IL" sz="24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he-IL" sz="2400" dirty="0">
                <a:latin typeface="Arial Bold" panose="020B0704020202020204" pitchFamily="34" charset="0"/>
                <a:cs typeface="Arial Bold" panose="020B0704020202020204" pitchFamily="34" charset="0"/>
              </a:rPr>
              <a:t>היא אפליקציית </a:t>
            </a:r>
            <a:r>
              <a:rPr lang="en-US" sz="2400" dirty="0">
                <a:latin typeface="Arial Bold" panose="020B0704020202020204" pitchFamily="34" charset="0"/>
                <a:cs typeface="Arial Bold" panose="020B0704020202020204" pitchFamily="34" charset="0"/>
              </a:rPr>
              <a:t>Web</a:t>
            </a:r>
            <a:r>
              <a:rPr lang="he-IL" sz="2400" dirty="0">
                <a:latin typeface="Arial Bold" panose="020B0704020202020204" pitchFamily="34" charset="0"/>
                <a:cs typeface="Arial Bold" panose="020B0704020202020204" pitchFamily="34" charset="0"/>
              </a:rPr>
              <a:t> העובדת בצורת "שרת לקוח".</a:t>
            </a:r>
          </a:p>
          <a:p>
            <a:pPr indent="0" algn="r" rtl="1">
              <a:buNone/>
            </a:pPr>
            <a:r>
              <a:rPr lang="he-IL" sz="2200" dirty="0">
                <a:latin typeface="Arial Bold" panose="020B0704020202020204" pitchFamily="34" charset="0"/>
                <a:cs typeface="Arial Bold" panose="020B0704020202020204" pitchFamily="34" charset="0"/>
              </a:rPr>
              <a:t>מיהו הלקוח? כל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הסטודנטים במכללה הרשומים למרכז התמיכה ולשירותים הנלווים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אליו-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אשר רוצים להשתבץ למערכת השעות של מרכז התמיכה. הם יוכלו להירשם מרחוק בלי צורך לקבוע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פגישה אישית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מול הרכזת. בנוסף הלקוח הוא גם הרכזת עצמה, אשר תאשר את השיבוץ של השעות עבור מרכז התמיכה ותוכל לייצר אירועים, תזכורות ועדכונים עבור אותם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סטודנטים,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ושליחתם למייל האישי באופן אוטומטי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בהתאם 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לצורך</a:t>
            </a:r>
            <a:r>
              <a:rPr lang="he-IL" sz="22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...</a:t>
            </a:r>
            <a:endParaRPr lang="he-IL" sz="2200" dirty="0"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endParaRPr lang="en-US" sz="1600" dirty="0">
              <a:latin typeface="Arial Bold" panose="020B0704020202020204" pitchFamily="34" charset="0"/>
              <a:cs typeface="Arial Bold" panose="020B07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517" y="1178936"/>
            <a:ext cx="2242684" cy="84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8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e-IL" sz="4400" b="1" dirty="0" smtClean="0">
                <a:solidFill>
                  <a:srgbClr val="C00000"/>
                </a:solidFill>
              </a:rPr>
              <a:t>מי עוד מרוויח?</a:t>
            </a:r>
            <a:endParaRPr lang="he-IL" sz="44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4972" y="1843323"/>
            <a:ext cx="9347200" cy="3628570"/>
          </a:xfrm>
        </p:spPr>
        <p:txBody>
          <a:bodyPr>
            <a:noAutofit/>
          </a:bodyPr>
          <a:lstStyle/>
          <a:p>
            <a:pPr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he-IL" sz="2500" dirty="0">
              <a:latin typeface="Arial Bold" panose="020B0704020202020204" pitchFamily="34" charset="0"/>
              <a:cs typeface="Arial Bold" panose="020B0704020202020204" pitchFamily="34" charset="0"/>
            </a:endParaRPr>
          </a:p>
          <a:p>
            <a:pPr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he-IL" sz="25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מנהל הסידור-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זה שמקבל את כל האילוצים</a:t>
            </a:r>
            <a:r>
              <a:rPr lang="en-US" sz="2500" dirty="0">
                <a:latin typeface="Arial Bold" panose="020B0704020202020204" pitchFamily="34" charset="0"/>
                <a:cs typeface="Arial Bold" panose="020B0704020202020204" pitchFamily="34" charset="0"/>
              </a:rPr>
              <a:t>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ואת כל שיבוצי הסטודנטים.</a:t>
            </a:r>
          </a:p>
          <a:p>
            <a:pPr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בדף המנהל מוצג לוח </a:t>
            </a:r>
            <a:r>
              <a:rPr lang="he-IL" sz="25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שבועי/חודשי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עתידי, שבו המנהל מאשר את שיבוץ הסטודנטים למרכז התמיכה לפי </a:t>
            </a:r>
            <a:r>
              <a:rPr lang="he-IL" sz="25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בקשתם. בנוסף,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יוצגו כל הפגישות והאירועים המתכוננים של המרכז עם הסטודנטים, יחד עם כל הפעילויות הנלוות המצופות ממערכת כזו: כגון עדכון אירועים קיימים, הוספת אירועים. השרת יתריע על חפיפות לא תקינות ויבצע תזכורות בצורה </a:t>
            </a:r>
            <a:r>
              <a:rPr lang="he-IL" sz="25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אוטומטית.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בנוסף, ישלח טופסי משוב אוטומטיים לסטודנטים בתום האירוע בו נכחו. לאחר מכן יהיה אפשר לבצע מעקב וסטטיסטיקות </a:t>
            </a:r>
            <a:r>
              <a:rPr lang="he-IL" sz="2500" dirty="0" smtClean="0">
                <a:latin typeface="Arial Bold" panose="020B0704020202020204" pitchFamily="34" charset="0"/>
                <a:cs typeface="Arial Bold" panose="020B0704020202020204" pitchFamily="34" charset="0"/>
              </a:rPr>
              <a:t>וליידע </a:t>
            </a:r>
            <a:r>
              <a:rPr lang="he-IL" sz="2500" dirty="0">
                <a:latin typeface="Arial Bold" panose="020B0704020202020204" pitchFamily="34" charset="0"/>
                <a:cs typeface="Arial Bold" panose="020B0704020202020204" pitchFamily="34" charset="0"/>
              </a:rPr>
              <a:t>את הרכז על כך.</a:t>
            </a:r>
          </a:p>
          <a:p>
            <a:pPr algn="ctr"/>
            <a:endParaRPr lang="he-IL" sz="2500" dirty="0"/>
          </a:p>
        </p:txBody>
      </p:sp>
    </p:spTree>
    <p:extLst>
      <p:ext uri="{BB962C8B-B14F-4D97-AF65-F5344CB8AC3E}">
        <p14:creationId xmlns:p14="http://schemas.microsoft.com/office/powerpoint/2010/main" val="23019668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133</TotalTime>
  <Words>326</Words>
  <Application>Microsoft Office PowerPoint</Application>
  <PresentationFormat>Custom</PresentationFormat>
  <Paragraphs>20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Couture</vt:lpstr>
      <vt:lpstr>PowerPoint Presentation</vt:lpstr>
      <vt:lpstr>לא זכרת שיש לך פגישה ? </vt:lpstr>
      <vt:lpstr>מה אנו רוצים להשיג?</vt:lpstr>
      <vt:lpstr>     איך זה עובד?</vt:lpstr>
      <vt:lpstr>מי עוד מרוויח?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Amram, Nir</dc:creator>
  <cp:keywords>CTPClassification=CTP_NWR:VisualMarkings=</cp:keywords>
  <cp:lastModifiedBy>Nir</cp:lastModifiedBy>
  <cp:revision>34</cp:revision>
  <dcterms:created xsi:type="dcterms:W3CDTF">2016-03-04T14:07:52Z</dcterms:created>
  <dcterms:modified xsi:type="dcterms:W3CDTF">2016-03-07T08:54:30Z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86b6746b-0eeb-454b-9670-5fa7d242c1fb</vt:lpwstr>
  </property>
  <property fmtid="{D5CDD505-2E9C-101B-9397-08002B2CF9AE}" pid="3" name="CTP_TimeStamp">
    <vt:lpwstr>2016-03-04 15:26:54Z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CTP_NWR</vt:lpwstr>
  </property>
</Properties>
</file>

<file path=docProps/thumbnail.jpeg>
</file>